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9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B0606030504020204" pitchFamily="34" charset="0"/>
      <p:regular r:id="rId11"/>
      <p:bold r:id="rId12"/>
    </p:embeddedFont>
    <p:embeddedFont>
      <p:font typeface="Open Sans Bold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451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E240-98E1-1430-DC00-9619BBD9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E6A8A-EE57-6291-18F3-47535A718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59564-D52C-502C-544A-FAEAA2FE6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51712-B505-502A-8DA7-419C1673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0CD08-6817-92B1-3936-45ACAEF3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627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345A-DF51-B9ED-37F2-C13EB05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CB598-0370-8A99-AF91-13A51F9EF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040D-C002-79F9-726D-7CE22F82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F161F-25B3-6E06-5736-2B206F66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92458-98FE-5112-D7AE-FFD4B2EC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591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1F313-639F-7ABE-8420-40E74E50C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1C2EE-85AD-5259-318C-248D06602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0EC42-2BE4-6261-5B9D-682515FBB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1C79-5961-3A3C-6EF3-A8C3F018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329F-A2E6-2F21-1ADE-6C23A63A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668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996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882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875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613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293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637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627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43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8B5F-0038-D94F-3DD1-6E751366B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346F-2993-ECA4-4647-EB7C74FA0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02E30-B9DF-A834-99BE-3975D4E1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87777-82A5-13D6-0BBC-84506C3E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19AA2-C480-D07E-1D43-8872524D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429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1088-9E16-CF34-8846-D90355A8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A665-619B-D2A5-1041-0F44AB3E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D3E1D-BF06-CFB4-8194-CDC08155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402F-B6A9-18DE-B44E-64E90918C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A96C2-3115-96B9-D62D-D0F64FF0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080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D4EC-ACA4-22E8-F19C-61C67233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3A7F7-B1B5-97EC-1550-28B5A68E6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CF4EB-B3BD-581A-2C4D-79856B4F1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094E1-B6AF-2AEE-7FF8-844B945A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2F91B-1B31-D43B-16A2-E442F818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05293-2DC7-52A3-3726-2AE403C5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218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B24B-D927-B157-129E-52F7E550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51009-433A-02FA-3E22-130CB26D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347A1-1EFF-1176-D5DC-3E3363C7C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1C216-EDEF-E429-73D5-39D36637B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3FD1EC-0DEF-2F6A-8A6B-2803E8607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8E0D5-D940-C313-ED77-60E372AAC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BA4A29-B177-E2DE-8077-D6787F00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2730D-A81E-8C70-BBE5-7C9153EB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223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951B-5CA8-B051-DE41-A7D531F9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901C9-1983-02DA-4F86-18B3FA6C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654CE-E182-A8D6-31A2-483AECCC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CBAAD-FF0F-6FC1-0240-BCA961C4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86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A7E26-EC55-D8D1-F72E-3F5710CC0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6AE229-32A7-F729-5BD2-B4E1B3CD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0A46F-7F39-4D95-7622-7F93BEA8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508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7E87-F59D-CF9E-4CA4-564C05AD7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B189-93B6-0E25-9866-AD973633C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935A5-DFAC-374C-3496-9A2E6A00F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57C9B-1689-D91F-15BE-BCF52BAC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EC62F-7F2A-20FF-CDB7-25A8BF94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D4DC5-BBC5-44D1-86BF-9A55E9B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36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EE25-2281-EE03-0CB4-20091947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8AAE04-C706-69E4-A18C-23D3A495E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33F7E-D22E-65C5-EF46-80AB74B2B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4C7F-D033-8CDE-F2B7-6695BB2E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62F59-ED18-A5A0-F883-9D56962A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E73D9-4070-3FFF-968B-FA743DAE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857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B36651-F57F-D669-FAAE-DABBC7A41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1FF86-CE30-88DD-95D3-4CE919E0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A03E5-C43D-3DB8-A50E-821B01C22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C29F3-6B78-A4A7-6823-E9213FBAB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402F8-F20B-4F8C-F9EA-51193EC4C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3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675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Signal Processing using Automata in FPGAs for IoT Devices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32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the innovative use of automata and FPGAs to enable real-time signal processing in IoT devices, unlocking powerful capabilities for smart homes, industrial automation, and beyond.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19279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0DCAB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07971" y="6325433"/>
            <a:ext cx="13454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BG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175891"/>
            <a:ext cx="4501991" cy="925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BOGGAVARAPU GOWRINADH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G SIVAIAH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 to IoT Devices and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Ubiquitous Connectivity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 devices are becoming increasingly prevalent, connecting our homes, cities, and industries to the digital world.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Data 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 devices must rapidly process vast amounts of sensor data to enable timely decision-making and response.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and Resource Constraints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 devices often have limited power, memory, and computational resources, requiring efficient processing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3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Overview of Real-Time Signal Processing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4773" y="2389703"/>
            <a:ext cx="22860" cy="5087303"/>
          </a:xfrm>
          <a:prstGeom prst="roundRect">
            <a:avLst>
              <a:gd name="adj" fmla="val 3881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70992" y="2853571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18555" y="2627352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73812" y="2706529"/>
            <a:ext cx="16478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8015" y="2600920"/>
            <a:ext cx="277903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Acquisition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8015" y="3057644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 sensors continuously collect real-time data streams from the physical world.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0992" y="4619744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18555" y="4393525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23925" y="4472702"/>
            <a:ext cx="26455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8015" y="4367093"/>
            <a:ext cx="365057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Low-Latency Analysis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8015" y="4823817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 processing of sensor data to extract meaningful insights and enable immediate response.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0992" y="6385917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18555" y="6159698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23211" y="6238875"/>
            <a:ext cx="26586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8015" y="6133267"/>
            <a:ext cx="345424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Adaptation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8015" y="6589990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Ability to adapt signal processing algorithms to changing environmental conditions and application requirements.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1089779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Automata Theory and Finite State Machines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6165" y="2742128"/>
            <a:ext cx="3719274" cy="2599849"/>
          </a:xfrm>
          <a:prstGeom prst="roundRect">
            <a:avLst>
              <a:gd name="adj" fmla="val 344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6907" y="2962870"/>
            <a:ext cx="327779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Computational Models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6907" y="3756779"/>
            <a:ext cx="327779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Automata theory provides powerful computational models for real-time signal processing, including finite state machines.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561" y="2742128"/>
            <a:ext cx="3719274" cy="2599849"/>
          </a:xfrm>
          <a:prstGeom prst="roundRect">
            <a:avLst>
              <a:gd name="adj" fmla="val 344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99303" y="2962870"/>
            <a:ext cx="327779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Deterministic Behavior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9303" y="3756779"/>
            <a:ext cx="327779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Finite state machines offer a deterministic and predictable approach to processing streaming data.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165" y="5555099"/>
            <a:ext cx="7651671" cy="1584603"/>
          </a:xfrm>
          <a:prstGeom prst="roundRect">
            <a:avLst>
              <a:gd name="adj" fmla="val 565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66907" y="5775841"/>
            <a:ext cx="4198977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Efficient Implementation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6907" y="6236732"/>
            <a:ext cx="7210187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Automata-based designs can be efficiently implemented in hardware, such as FPGAs, for high-performance.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63769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FPGA Architecture and Advantages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20290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657475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Reconfigurable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304561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FPGAs allow for dynamic reconfiguration of hardware, enabling adaptation to changing requirements.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4158615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787027"/>
            <a:ext cx="268759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Parallel Processing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5175171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FPGAs can leverage their inherent parallelism to accelerate real-time signal processing tasks.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600098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629400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Low Power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7017544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FPGA-based solutions can deliver high performance with low power consumption, crucial for IoT devices.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597218"/>
            <a:ext cx="7732157" cy="1891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Optimization Techniques for Efficient Implementation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2791063"/>
            <a:ext cx="1008578" cy="1613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7038" y="299275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Pipelining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17038" y="3428881"/>
            <a:ext cx="6421041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Dividing signal processing tasks into stages to improve throughput and latency.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4404836"/>
            <a:ext cx="1008578" cy="16137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7038" y="4606528"/>
            <a:ext cx="279082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Resource Sharing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17038" y="5042654"/>
            <a:ext cx="6421041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utilization of FPGA resources by sharing logic and memory blocks.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6018609"/>
            <a:ext cx="1008578" cy="16137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7038" y="6220301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Parallelism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17038" y="6656427"/>
            <a:ext cx="6421041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the inherent parallel nature of FPGAs to process multiple data streams simultaneously.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951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Applications and Case Studies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9412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Industrial Automation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FPGA-powered IoT devices enabling real-time control, monitoring, and optimization of industrial processes.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901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Smart Home Systems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Automata-based signal processing in IoT devices for intelligent home automation and energy management.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Healthcare Monitoring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real-time analysis of medical sensor data using FPGA-based IoT devices for patient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355" y="615315"/>
            <a:ext cx="75780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 and Future Directions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69355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33780" y="2684502"/>
            <a:ext cx="17442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6351" y="2600682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Continued Innovation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96351" y="3434001"/>
            <a:ext cx="2950250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integration of automata and FPGAs in IoT devices will drive further breakthroughs in real-time signal processing.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319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81880" y="2684502"/>
            <a:ext cx="28015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7314" y="2600682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Increased Adoption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97314" y="3434001"/>
            <a:ext cx="2950250" cy="214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the benefits of this approach become more widely recognized, we expect to see growing adoption across diverse industries.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9355" y="6056709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80202" y="6140529"/>
            <a:ext cx="28146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6351" y="6056709"/>
            <a:ext cx="296894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Emerging Trends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96351" y="6540460"/>
            <a:ext cx="6851094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Upcoming developments in areas like edge computing and energy-efficient hardware will further enhance the capabilities of FPGA-based IoT solutions.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464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Open Sans</vt:lpstr>
      <vt:lpstr>Open Sans Bold</vt:lpstr>
      <vt:lpstr>Aptos Display</vt:lpstr>
      <vt:lpstr>Unbounded Bold</vt:lpstr>
      <vt:lpstr>Arial</vt:lpstr>
      <vt:lpstr>Open Sans Medium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boggavarapu gowrinadh</cp:lastModifiedBy>
  <cp:revision>3</cp:revision>
  <dcterms:created xsi:type="dcterms:W3CDTF">2024-11-08T08:28:16Z</dcterms:created>
  <dcterms:modified xsi:type="dcterms:W3CDTF">2024-11-08T08:55:16Z</dcterms:modified>
</cp:coreProperties>
</file>